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05E-BC7A-6440-97CD-2D508A790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3EAF3-5AB5-264D-B579-530CB0815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61318-9125-B843-82AE-8683D2C85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3EAEE-FDFF-8B49-AC97-8C748C55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81E1-B3D3-EE4E-BD86-C13D7C71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3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33E3-5A9E-4F4A-AD29-6840320A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2E7B6-0718-0842-8D9F-A1EB5CD11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B04BA-3FDA-AE4F-B767-B80B005F1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91030-8543-C949-9FFD-0EC712410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0420B-9F8C-0D40-BFFC-422E0ED9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F70BEF-9D77-8E4A-AD98-F6A5261CA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4F934-52E1-5046-81F1-6B2E8E65B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1C1E8-D5F1-8F4E-BC3F-A86CCE9C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FAEDE-B650-EE46-B9D0-8B0D4D15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31E3F-42FF-9540-99BC-EAD81D46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5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4034-324B-0247-9CDF-E4E75407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138-F63D-C140-9624-A31430A60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36F99-9203-D243-8129-568D8810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9FA43-2AE3-D144-BD1B-0991CD78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66DB0-0980-984F-A14B-5D86D5B1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9236-252C-804E-88C2-9990DF8E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84990-20B9-6A4B-8DE8-C29AF09E3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29977-17A5-BD43-81D9-62BB6A1C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8C7A2-0C1F-E343-8D6F-5B2EDD7F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2E838-DC2A-D34D-A6AD-0E2DA537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3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27D3-DAEB-E34A-886D-43B3661C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F1175-BE94-1A47-83B4-51A0B5993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B460A-ADDB-9943-ABD0-F0DEEAE6A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D350D-311A-C542-84A3-274ACB40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A1CBC-DDE9-FB47-A366-A38CA8E7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5AC92-3EF2-CA45-856C-B1899E12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0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1473-5E02-9741-9B14-B071CB49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55A9C-129A-8245-BE56-37685D786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39D4A-E555-DE4A-8D43-86AAFE028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78724-41FC-C24D-9C12-11009F9E1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BB410-AAB1-3047-8A7B-2E5EDC259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EB3404-5153-1747-AC59-29CC7BF07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B02E8-655C-F141-87CC-B7E8D336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DAF06-9CA3-A344-BE4C-2A86CECA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2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0FC0-4908-E440-AB5C-B88C337A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82BFC-2077-9A4F-AEB6-9F2DADCC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7E838-4036-FD43-BA01-E216504F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64898-98EE-F943-B4C9-7900705E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030DE-8F9E-704F-9914-8A90C7879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05ED3-CFDD-9345-9B2A-C3D52E6A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CE68-E58D-6246-A22D-40A3E1A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0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DAAE-CE64-3349-84E3-F383EBD3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467B-5460-D644-A889-10DCA9DA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D1664-4A77-0B40-B625-EF74E8104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E99D5-66C1-A248-A1F1-F35D2443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F9C31-7D56-ED4B-A03B-50433B388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DFDE0-C199-454C-98AF-404DCF3C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19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159A-53CC-E842-BEC5-85F06DB4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A5521-03F5-0547-98B9-A210B4848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C04DB-8C69-6D4E-8DE4-C3CBD61DF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10BA8-03FB-4848-9EF0-56B7C2A6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1357-D7F7-FA4C-B25C-2204712F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E267C-1551-DA4E-A1D5-80D66CC9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00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D8B15-573F-924B-B938-D4A0313B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1C898-8A2D-9046-A7FD-45EBC812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7A99-A6A0-BC44-A80C-857BE1442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B7975-BA28-FC43-B935-59FEDB0DEBA0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DD159-7B41-ED41-A0BC-9FD3058F2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E34C9-BBB7-964C-87E6-55FF69AD8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D48F1-9A49-304E-BCFC-58226B18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6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0CE70A-5EBD-7743-BADC-39D8D2EC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3117850"/>
            <a:ext cx="8064500" cy="30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9B8CB-E006-B642-8219-0CFF7216F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99" y="163507"/>
            <a:ext cx="8294689" cy="302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F2FCE-73F0-D14B-B4C4-2B8B18B0ADB8}"/>
              </a:ext>
            </a:extLst>
          </p:cNvPr>
          <p:cNvSpPr txBox="1"/>
          <p:nvPr/>
        </p:nvSpPr>
        <p:spPr>
          <a:xfrm>
            <a:off x="1012127" y="1448355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ull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A2A31-9588-6F4F-86F9-BA6C8A6A6719}"/>
              </a:ext>
            </a:extLst>
          </p:cNvPr>
          <p:cNvSpPr txBox="1"/>
          <p:nvPr/>
        </p:nvSpPr>
        <p:spPr>
          <a:xfrm>
            <a:off x="1012127" y="4629150"/>
            <a:ext cx="131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Subspace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(PCA)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3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E05C63-798C-FC4A-B3A3-A8AE69E0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17500"/>
            <a:ext cx="10020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52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92F9AF-376B-4E43-83DF-A0514524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390650"/>
            <a:ext cx="11315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6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4549EF-32FE-0741-9ABC-0A43D2F00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474097"/>
            <a:ext cx="8096250" cy="2954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0ABE1-DAB7-7240-8F10-6B5095FB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3429000"/>
            <a:ext cx="8096249" cy="2891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F7998-EF95-1945-8EA5-4BFA23EB3910}"/>
              </a:ext>
            </a:extLst>
          </p:cNvPr>
          <p:cNvSpPr txBox="1"/>
          <p:nvPr/>
        </p:nvSpPr>
        <p:spPr>
          <a:xfrm>
            <a:off x="1397895" y="1582216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HMC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FFBB5-FFC7-7F4F-B097-B3544E54A7DC}"/>
              </a:ext>
            </a:extLst>
          </p:cNvPr>
          <p:cNvSpPr txBox="1"/>
          <p:nvPr/>
        </p:nvSpPr>
        <p:spPr>
          <a:xfrm>
            <a:off x="1397895" y="4690093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BBB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67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C5EBE-FE49-B54C-AA2E-2C429A8E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660400"/>
            <a:ext cx="83947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EBB785-2794-3C47-837B-81FC88EF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97" y="859155"/>
            <a:ext cx="3114147" cy="235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99622-A544-274C-B95B-56F6DC66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442" y="798195"/>
            <a:ext cx="3115742" cy="2457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65C29-61DE-F34A-902C-730DF8D3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568" y="798195"/>
            <a:ext cx="3115743" cy="246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AA13D-3FF6-F742-A4AD-A1A5AA6DB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402" y="3452622"/>
            <a:ext cx="3062466" cy="2357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A52A6-3E1A-1B4C-8A7B-905052085F05}"/>
              </a:ext>
            </a:extLst>
          </p:cNvPr>
          <p:cNvSpPr txBox="1"/>
          <p:nvPr/>
        </p:nvSpPr>
        <p:spPr>
          <a:xfrm>
            <a:off x="857567" y="1842063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HMC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792A7-4C50-1347-9E75-232974FDA72A}"/>
              </a:ext>
            </a:extLst>
          </p:cNvPr>
          <p:cNvSpPr txBox="1"/>
          <p:nvPr/>
        </p:nvSpPr>
        <p:spPr>
          <a:xfrm>
            <a:off x="857567" y="446194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BBB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4B62D-FC51-0A40-90E3-993233DCC8D5}"/>
              </a:ext>
            </a:extLst>
          </p:cNvPr>
          <p:cNvSpPr txBox="1"/>
          <p:nvPr/>
        </p:nvSpPr>
        <p:spPr>
          <a:xfrm>
            <a:off x="2595777" y="467533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Random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DCB0B-9436-D845-A2F1-E0D2DF48B2FA}"/>
              </a:ext>
            </a:extLst>
          </p:cNvPr>
          <p:cNvSpPr txBox="1"/>
          <p:nvPr/>
        </p:nvSpPr>
        <p:spPr>
          <a:xfrm>
            <a:off x="5700881" y="428863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87852-0013-D54F-9D3F-A3F727F53A2D}"/>
              </a:ext>
            </a:extLst>
          </p:cNvPr>
          <p:cNvSpPr txBox="1"/>
          <p:nvPr/>
        </p:nvSpPr>
        <p:spPr>
          <a:xfrm>
            <a:off x="8912352" y="430957"/>
            <a:ext cx="279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Curve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94221B-8C64-2148-A4DF-FFD96D070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445" y="3448783"/>
            <a:ext cx="3115742" cy="2404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D175B3-33E0-3E41-8D84-30CC0DD40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744" y="3417527"/>
            <a:ext cx="3197567" cy="25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1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DE626A-3760-2541-ACA1-57513073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63550"/>
            <a:ext cx="11074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0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63F90-6C90-A446-9E6D-D9A28C586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23" y="657162"/>
            <a:ext cx="3356737" cy="2572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87CF1-C14A-E740-9FFB-C948CCDD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666" y="657161"/>
            <a:ext cx="3477138" cy="2572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B3DEC4-A6B4-C24C-AB5C-E4D46C712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406" y="3356356"/>
            <a:ext cx="3608953" cy="2637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47029-098E-5642-BD5A-324290E00B8E}"/>
              </a:ext>
            </a:extLst>
          </p:cNvPr>
          <p:cNvSpPr txBox="1"/>
          <p:nvPr/>
        </p:nvSpPr>
        <p:spPr>
          <a:xfrm>
            <a:off x="1272095" y="1758721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HMC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1EE72-6383-0A49-917A-FE318D89C705}"/>
              </a:ext>
            </a:extLst>
          </p:cNvPr>
          <p:cNvSpPr txBox="1"/>
          <p:nvPr/>
        </p:nvSpPr>
        <p:spPr>
          <a:xfrm>
            <a:off x="1272095" y="4345421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BBB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99314-C439-5C45-8843-66D028D0D8B3}"/>
              </a:ext>
            </a:extLst>
          </p:cNvPr>
          <p:cNvSpPr txBox="1"/>
          <p:nvPr/>
        </p:nvSpPr>
        <p:spPr>
          <a:xfrm>
            <a:off x="3187770" y="224458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Random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2E085-8A67-E342-B6B0-3937F746391C}"/>
              </a:ext>
            </a:extLst>
          </p:cNvPr>
          <p:cNvSpPr txBox="1"/>
          <p:nvPr/>
        </p:nvSpPr>
        <p:spPr>
          <a:xfrm>
            <a:off x="7083114" y="224458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324D9C-5119-BE4C-A110-99A2329F8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758" y="3320790"/>
            <a:ext cx="3477139" cy="26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913DD-E890-5F4B-B70C-1BF33BC1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49250"/>
            <a:ext cx="89408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6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18</Words>
  <Application>Microsoft Macintosh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Susana</dc:creator>
  <cp:lastModifiedBy>Xu Susana</cp:lastModifiedBy>
  <cp:revision>6</cp:revision>
  <dcterms:created xsi:type="dcterms:W3CDTF">2019-12-19T08:47:00Z</dcterms:created>
  <dcterms:modified xsi:type="dcterms:W3CDTF">2019-12-19T13:06:59Z</dcterms:modified>
</cp:coreProperties>
</file>